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81" r:id="rId3"/>
    <p:sldId id="272" r:id="rId4"/>
    <p:sldId id="275" r:id="rId5"/>
    <p:sldId id="278" r:id="rId6"/>
    <p:sldId id="280" r:id="rId7"/>
    <p:sldId id="282" r:id="rId8"/>
    <p:sldId id="286" r:id="rId9"/>
    <p:sldId id="288" r:id="rId10"/>
    <p:sldId id="290" r:id="rId11"/>
    <p:sldId id="287" r:id="rId12"/>
    <p:sldId id="289" r:id="rId13"/>
    <p:sldId id="291" r:id="rId14"/>
    <p:sldId id="283" r:id="rId15"/>
    <p:sldId id="292" r:id="rId16"/>
    <p:sldId id="293" r:id="rId17"/>
  </p:sldIdLst>
  <p:sldSz cx="9601200" cy="5400675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经典繁方篆" panose="02010600030101010101" charset="-122"/>
      <p:regular r:id="rId25"/>
    </p:embeddedFont>
  </p:embeddedFontLst>
  <p:defaultTextStyle>
    <a:defPPr>
      <a:defRPr lang="zh-CN"/>
    </a:defPPr>
    <a:lvl1pPr marL="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53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3F3F2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68" y="77"/>
      </p:cViewPr>
      <p:guideLst>
        <p:guide orient="horz" pos="1701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90295-A4CA-4163-8A63-EF4B3DAB66A7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15B7-38AA-4B20-BB4D-7C35CD61FA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6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38880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777606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1166409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555212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944014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2332817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2721620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3110423" algn="l" defTabSz="777606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smtClean="0"/>
              <a:t>问题！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15B7-38AA-4B20-BB4D-7C35CD61FAE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354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15B7-38AA-4B20-BB4D-7C35CD61FAE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897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15B7-38AA-4B20-BB4D-7C35CD61FAE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4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15B7-38AA-4B20-BB4D-7C35CD61FAE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682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15B7-38AA-4B20-BB4D-7C35CD61FAE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28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15B7-38AA-4B20-BB4D-7C35CD61FAE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43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15B7-38AA-4B20-BB4D-7C35CD61FAE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22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15B7-38AA-4B20-BB4D-7C35CD61FAE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63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15B7-38AA-4B20-BB4D-7C35CD61FAE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16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15B7-38AA-4B20-BB4D-7C35CD61FAE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37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015B7-38AA-4B20-BB4D-7C35CD61FAE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5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883861"/>
            <a:ext cx="7200900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2836605"/>
            <a:ext cx="7200900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5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19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287536"/>
            <a:ext cx="2070259" cy="45768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287536"/>
            <a:ext cx="6090761" cy="45768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44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0150" y="883861"/>
            <a:ext cx="7200900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00150" y="2836605"/>
            <a:ext cx="7200900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11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70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5082" y="1346419"/>
            <a:ext cx="8281035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5082" y="3614203"/>
            <a:ext cx="8281035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06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0083" y="1437680"/>
            <a:ext cx="4080510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0608" y="1437680"/>
            <a:ext cx="4080510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63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287536"/>
            <a:ext cx="8281035" cy="1043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1334" y="1323916"/>
            <a:ext cx="406175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1334" y="1972747"/>
            <a:ext cx="4061757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60607" y="1323916"/>
            <a:ext cx="4081761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60607" y="1972747"/>
            <a:ext cx="4081761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09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58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5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81760" y="777597"/>
            <a:ext cx="4860608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1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789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81760" y="777597"/>
            <a:ext cx="4860608" cy="3837980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74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1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0859" y="287536"/>
            <a:ext cx="2070259" cy="457682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0083" y="287536"/>
            <a:ext cx="6090761" cy="457682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346419"/>
            <a:ext cx="8281035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3614203"/>
            <a:ext cx="8281035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77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437680"/>
            <a:ext cx="4080510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437680"/>
            <a:ext cx="4080510" cy="34266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3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287536"/>
            <a:ext cx="8281035" cy="10438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323916"/>
            <a:ext cx="406175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1972747"/>
            <a:ext cx="4061757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1323916"/>
            <a:ext cx="4081761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1972747"/>
            <a:ext cx="4081761" cy="29016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74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148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31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777597"/>
            <a:ext cx="4860608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6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0045"/>
            <a:ext cx="3096637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777597"/>
            <a:ext cx="4860608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1620202"/>
            <a:ext cx="3096637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09789-FCD6-481A-9923-32E656DF23CB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288B-7458-47DA-BB60-683206BA4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5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287536"/>
            <a:ext cx="8281035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437680"/>
            <a:ext cx="8281035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9789-FCD6-481A-9923-32E656DF23CB}" type="datetimeFigureOut">
              <a:rPr lang="zh-CN" altLang="en-US" smtClean="0"/>
              <a:pPr/>
              <a:t>2016/11/7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5005626"/>
            <a:ext cx="324040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288B-7458-47DA-BB60-683206BA417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5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083" y="287536"/>
            <a:ext cx="8281035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083" y="1437680"/>
            <a:ext cx="8281035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60083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0090"/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20090"/>
              <a:t>2016/11/7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80398" y="5005626"/>
            <a:ext cx="3240405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00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80848" y="5005626"/>
            <a:ext cx="216027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0090"/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7200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2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1"/>
          <a:stretch/>
        </p:blipFill>
        <p:spPr>
          <a:xfrm flipH="1">
            <a:off x="4648277" y="0"/>
            <a:ext cx="4957805" cy="54006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1"/>
          <a:stretch/>
        </p:blipFill>
        <p:spPr>
          <a:xfrm>
            <a:off x="1" y="-1"/>
            <a:ext cx="5028057" cy="54006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" b="96991" l="100" r="99700">
                        <a14:foregroundMark x1="53100" y1="602" x2="8900" y2="33200"/>
                        <a14:foregroundMark x1="11200" y1="32197" x2="100" y2="39920"/>
                        <a14:foregroundMark x1="3700" y1="67101" x2="8700" y2="71715"/>
                        <a14:foregroundMark x1="57800" y1="7322" x2="62000" y2="7523"/>
                        <a14:foregroundMark x1="93300" y1="38415" x2="99700" y2="42828"/>
                        <a14:foregroundMark x1="7200" y1="41825" x2="7600" y2="86760"/>
                        <a14:foregroundMark x1="28300" y1="48746" x2="500" y2="72919"/>
                        <a14:foregroundMark x1="11800" y1="78435" x2="34500" y2="94684"/>
                        <a14:foregroundMark x1="86600" y1="84654" x2="59100" y2="96991"/>
                        <a14:foregroundMark x1="92000" y1="76530" x2="98700" y2="612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928" y="861703"/>
            <a:ext cx="3554538" cy="354387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997544" y="1456415"/>
            <a:ext cx="965289" cy="2500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823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古风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33100" y="1989520"/>
            <a:ext cx="731867" cy="1780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778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1778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1778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242060" y="3081452"/>
            <a:ext cx="369387" cy="420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solidFill>
                  <a:srgbClr val="FF0000"/>
                </a:solidFill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12292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846" r="90385">
                        <a14:foregroundMark x1="86538" y1="843" x2="86538" y2="95663"/>
                        <a14:foregroundMark x1="27692" y1="38916" x2="14038" y2="42410"/>
                        <a14:foregroundMark x1="49038" y1="47711" x2="35769" y2="49880"/>
                        <a14:foregroundMark x1="46538" y1="23735" x2="45192" y2="21807"/>
                        <a14:foregroundMark x1="63846" y1="11446" x2="56154" y2="15783"/>
                        <a14:foregroundMark x1="69038" y1="2169" x2="71538" y2="9036"/>
                        <a14:foregroundMark x1="72500" y1="26386" x2="71538" y2="34699"/>
                        <a14:foregroundMark x1="75769" y1="62892" x2="76154" y2="71205"/>
                        <a14:foregroundMark x1="32500" y1="10964" x2="29038" y2="13855"/>
                        <a14:foregroundMark x1="33654" y1="16506" x2="35385" y2="20723"/>
                        <a14:foregroundMark x1="40000" y1="21566" x2="31154" y2="21807"/>
                        <a14:foregroundMark x1="24808" y1="27952" x2="23077" y2="31687"/>
                        <a14:foregroundMark x1="30385" y1="27952" x2="45577" y2="35783"/>
                        <a14:foregroundMark x1="47692" y1="25904" x2="49038" y2="29518"/>
                        <a14:foregroundMark x1="69423" y1="6145" x2="77115" y2="91928"/>
                        <a14:foregroundMark x1="69423" y1="13012" x2="70192" y2="36988"/>
                        <a14:foregroundMark x1="60000" y1="9277" x2="53654" y2="4578"/>
                        <a14:foregroundMark x1="65577" y1="7711" x2="63846" y2="482"/>
                        <a14:foregroundMark x1="14038" y1="42169" x2="6923" y2="45904"/>
                        <a14:foregroundMark x1="45577" y1="42410" x2="37115" y2="43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690"/>
          <a:stretch/>
        </p:blipFill>
        <p:spPr>
          <a:xfrm>
            <a:off x="6401336" y="299684"/>
            <a:ext cx="3123295" cy="48013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"/>
          <a:stretch/>
        </p:blipFill>
        <p:spPr>
          <a:xfrm>
            <a:off x="899424" y="2596041"/>
            <a:ext cx="2478945" cy="189493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33053" y="2959486"/>
            <a:ext cx="965289" cy="129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823" dirty="0">
                <a:solidFill>
                  <a:schemeClr val="bg1"/>
                </a:solidFill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三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64354" y="3176619"/>
            <a:ext cx="731867" cy="1780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778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1778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1778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8330" y="2900263"/>
            <a:ext cx="369387" cy="420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solidFill>
                  <a:srgbClr val="FF0000"/>
                </a:solidFill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382546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uiExpand="1" build="p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0" y="1411610"/>
            <a:ext cx="2815405" cy="28154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75" y="1411610"/>
            <a:ext cx="2815405" cy="28154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137" y="1411610"/>
            <a:ext cx="2815405" cy="28154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533051" y="2394453"/>
            <a:ext cx="965289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solidFill>
                  <a:schemeClr val="bg1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经典繁方篆" panose="02010609000101010101" pitchFamily="49" charset="-122"/>
              </a:rPr>
              <a:t>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48456" y="2394453"/>
            <a:ext cx="965289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solidFill>
                  <a:schemeClr val="bg1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经典繁方篆" panose="02010609000101010101" pitchFamily="49" charset="-122"/>
              </a:rPr>
              <a:t>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46756" y="2394453"/>
            <a:ext cx="965289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solidFill>
                  <a:schemeClr val="bg1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经典繁方篆" panose="02010609000101010101" pitchFamily="49" charset="-122"/>
              </a:rPr>
              <a:t>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82915" y="4045305"/>
            <a:ext cx="2517158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898320" y="4045305"/>
            <a:ext cx="2517158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21040" y="4045305"/>
            <a:ext cx="2517158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292601" y="632227"/>
            <a:ext cx="2759912" cy="475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89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489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7" b="28895"/>
          <a:stretch/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80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build="p"/>
      <p:bldP spid="21" grpId="0" uiExpand="1" build="p"/>
      <p:bldP spid="22" grpId="0" uiExpand="1" build="p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2157" l="3000" r="95800">
                        <a14:foregroundMark x1="33200" y1="49673" x2="3000" y2="49020"/>
                        <a14:foregroundMark x1="30600" y1="14379" x2="63000" y2="14379"/>
                        <a14:foregroundMark x1="92000" y1="32026" x2="95800" y2="33333"/>
                        <a14:foregroundMark x1="81000" y1="17647" x2="81800" y2="18954"/>
                        <a14:foregroundMark x1="72600" y1="13725" x2="69800" y2="11111"/>
                        <a14:foregroundMark x1="38400" y1="75163" x2="37400" y2="9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46" y="1353976"/>
            <a:ext cx="2098879" cy="64225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775872" y="1415166"/>
            <a:ext cx="965289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solidFill>
                  <a:schemeClr val="bg1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经典繁方篆" panose="02010609000101010101" pitchFamily="49" charset="-122"/>
              </a:rPr>
              <a:t>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559886" y="1524612"/>
            <a:ext cx="433704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请输入文本内容请输入文本内容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59886" y="2028173"/>
            <a:ext cx="433704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请输入文本内容请输入文本内容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59886" y="2531733"/>
            <a:ext cx="433704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请输入文本内容请输入文本内容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2157" l="3000" r="95800">
                        <a14:foregroundMark x1="33200" y1="49673" x2="3000" y2="49020"/>
                        <a14:foregroundMark x1="30600" y1="14379" x2="63000" y2="14379"/>
                        <a14:foregroundMark x1="92000" y1="32026" x2="95800" y2="33333"/>
                        <a14:foregroundMark x1="81000" y1="17647" x2="81800" y2="18954"/>
                        <a14:foregroundMark x1="72600" y1="13725" x2="69800" y2="11111"/>
                        <a14:foregroundMark x1="38400" y1="75163" x2="37400" y2="92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46" y="3035561"/>
            <a:ext cx="2098879" cy="642257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775872" y="3096751"/>
            <a:ext cx="965289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solidFill>
                  <a:schemeClr val="bg1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经典繁方篆" panose="02010609000101010101" pitchFamily="49" charset="-122"/>
              </a:rPr>
              <a:t>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559886" y="3206197"/>
            <a:ext cx="433704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请输入文本内容请输入文本内容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559886" y="3709758"/>
            <a:ext cx="433704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请输入文本内容请输入文本内容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559886" y="4213318"/>
            <a:ext cx="433704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请输入文本内容请输入文本内容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979" y="2931367"/>
            <a:ext cx="2139497" cy="2139497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6292601" y="632227"/>
            <a:ext cx="2759912" cy="475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89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489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7" b="28895"/>
          <a:stretch/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3168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1" grpId="0"/>
      <p:bldP spid="22" grpId="0"/>
      <p:bldP spid="24" grpId="0"/>
      <p:bldP spid="25" grpId="0"/>
      <p:bldP spid="26" grpId="0"/>
      <p:bldP spid="27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8" y="2051650"/>
            <a:ext cx="1821862" cy="17914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05" y="475729"/>
            <a:ext cx="6542098" cy="46252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2267" y="2413843"/>
            <a:ext cx="1162599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谢谢收看</a:t>
            </a:r>
            <a:endParaRPr lang="en-US" altLang="zh-CN" sz="3200" dirty="0">
              <a:solidFill>
                <a:schemeClr val="bg1"/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01128" y="2208628"/>
            <a:ext cx="369387" cy="420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solidFill>
                  <a:srgbClr val="FF0000"/>
                </a:solidFill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72112" y="867080"/>
            <a:ext cx="731867" cy="1780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778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1778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1778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40860" y="4827372"/>
            <a:ext cx="1453959" cy="2839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245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BY:UNDRELAN</a:t>
            </a:r>
            <a:endParaRPr lang="zh-CN" altLang="en-US" sz="1245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37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5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4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.hiphotos.baidu.com/zhidao/pic/item/58ee3d6d55fbb2fb73dc69d64d4a20a44723dc7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8"/>
          <a:stretch/>
        </p:blipFill>
        <p:spPr bwMode="auto">
          <a:xfrm>
            <a:off x="0" y="552347"/>
            <a:ext cx="4908378" cy="332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6" b="98587" l="699" r="97203">
                        <a14:foregroundMark x1="26474" y1="76207" x2="43257" y2="93404"/>
                        <a14:foregroundMark x1="97203" y1="45347" x2="84715" y2="81508"/>
                        <a14:foregroundMark x1="90909" y1="14134" x2="94605" y2="57008"/>
                        <a14:foregroundMark x1="8492" y1="76207" x2="4196" y2="69965"/>
                        <a14:foregroundMark x1="91908" y1="8716" x2="88811" y2="3416"/>
                        <a14:foregroundMark x1="7892" y1="17903" x2="7493" y2="20377"/>
                        <a14:foregroundMark x1="3197" y1="66549" x2="699" y2="59717"/>
                        <a14:foregroundMark x1="8292" y1="22850" x2="7493" y2="26031"/>
                        <a14:backgroundMark x1="43257" y1="5771" x2="44156" y2="78210"/>
                        <a14:backgroundMark x1="78721" y1="43227" x2="79520" y2="62426"/>
                        <a14:backgroundMark x1="89411" y1="46879" x2="88412" y2="53121"/>
                        <a14:backgroundMark x1="87812" y1="54181" x2="86913" y2="58304"/>
                        <a14:backgroundMark x1="86314" y1="59717" x2="84116" y2="63840"/>
                        <a14:backgroundMark x1="4396" y1="52886" x2="5395" y2="56537"/>
                        <a14:backgroundMark x1="6494" y1="54888" x2="6893" y2="57715"/>
                        <a14:backgroundMark x1="4595" y1="61720" x2="5994" y2="63840"/>
                        <a14:backgroundMark x1="6893" y1="62662" x2="8492" y2="66078"/>
                        <a14:backgroundMark x1="14885" y1="83039" x2="12887" y2="80565"/>
                        <a14:backgroundMark x1="10589" y1="18728" x2="9990" y2="20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780" y="2837311"/>
            <a:ext cx="946318" cy="80262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07661" y="2923757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89606" y="3726378"/>
            <a:ext cx="1598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1600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1600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320" y="2837311"/>
            <a:ext cx="946318" cy="80262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98201" y="2923757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80147" y="3726378"/>
            <a:ext cx="1598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1600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1600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32" y="2837311"/>
            <a:ext cx="946318" cy="80262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246213" y="2923757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三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728158" y="3726378"/>
            <a:ext cx="1598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1600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1600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85201" y="1678065"/>
            <a:ext cx="369387" cy="3659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778" dirty="0">
                <a:solidFill>
                  <a:srgbClr val="FF0000"/>
                </a:solidFill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章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7" b="28895"/>
          <a:stretch/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4" name="文本框 23"/>
          <p:cNvSpPr txBox="1"/>
          <p:nvPr/>
        </p:nvSpPr>
        <p:spPr>
          <a:xfrm>
            <a:off x="8534343" y="805921"/>
            <a:ext cx="555241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经典繁方篆" panose="02010609000101010101" pitchFamily="49" charset="-122"/>
              </a:rPr>
              <a:t>扉</a:t>
            </a:r>
            <a:endParaRPr lang="en-US" altLang="zh-CN" sz="2845" dirty="0">
              <a:latin typeface="叶根友毛笔行书2.0版" panose="02010601030101010101" pitchFamily="2" charset="-122"/>
              <a:ea typeface="叶根友毛笔行书2.0版" panose="02010601030101010101" pitchFamily="2" charset="-122"/>
              <a:cs typeface="经典繁方篆" panose="02010609000101010101" pitchFamily="49" charset="-122"/>
            </a:endParaRPr>
          </a:p>
          <a:p>
            <a:r>
              <a:rPr lang="zh-CN" altLang="en-US" sz="2845" dirty="0"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经典繁方篆" panose="02010609000101010101" pitchFamily="49" charset="-122"/>
              </a:rPr>
              <a:t>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160878" y="999659"/>
            <a:ext cx="2373470" cy="13007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778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经典繁方篆" panose="02010609000101010101" pitchFamily="49" charset="-122"/>
              </a:rPr>
              <a:t>万木冻欲折孤根暖独回 前村深雪里昨夜一枝开 </a:t>
            </a:r>
          </a:p>
          <a:p>
            <a:r>
              <a:rPr lang="zh-CN" altLang="en-US" sz="1778" dirty="0">
                <a:solidFill>
                  <a:schemeClr val="tx1">
                    <a:lumMod val="85000"/>
                    <a:lumOff val="15000"/>
                  </a:schemeClr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经典繁方篆" panose="02010609000101010101" pitchFamily="49" charset="-122"/>
              </a:rPr>
              <a:t>风递幽香出禽窥素艳来 明年如应律先发映春台</a:t>
            </a:r>
            <a:endParaRPr lang="en-US" altLang="zh-CN" sz="1778" dirty="0">
              <a:solidFill>
                <a:schemeClr val="tx1">
                  <a:lumMod val="85000"/>
                  <a:lumOff val="15000"/>
                </a:schemeClr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  <a:cs typeface="经典繁方篆" panose="0201060900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473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9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uiExpand="1" build="p"/>
      <p:bldP spid="17" grpId="0"/>
      <p:bldP spid="18" grpId="0" uiExpand="1" build="p"/>
      <p:bldP spid="20" grpId="0"/>
      <p:bldP spid="21" grpId="0" uiExpand="1" build="p"/>
      <p:bldP spid="23" grpId="0" animBg="1"/>
      <p:bldP spid="24" grpId="0"/>
      <p:bldP spid="1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6" b="98587" l="699" r="97203">
                        <a14:foregroundMark x1="26474" y1="76207" x2="43257" y2="93404"/>
                        <a14:foregroundMark x1="97203" y1="45347" x2="84715" y2="81508"/>
                        <a14:foregroundMark x1="90909" y1="14134" x2="94605" y2="57008"/>
                        <a14:foregroundMark x1="8492" y1="76207" x2="4196" y2="69965"/>
                        <a14:foregroundMark x1="91908" y1="8716" x2="88811" y2="3416"/>
                        <a14:foregroundMark x1="7892" y1="17903" x2="7493" y2="20377"/>
                        <a14:foregroundMark x1="3197" y1="66549" x2="699" y2="59717"/>
                        <a14:foregroundMark x1="8292" y1="22850" x2="7493" y2="26031"/>
                        <a14:backgroundMark x1="43257" y1="5771" x2="44156" y2="78210"/>
                        <a14:backgroundMark x1="78721" y1="43227" x2="79520" y2="62426"/>
                        <a14:backgroundMark x1="89411" y1="46879" x2="88412" y2="53121"/>
                        <a14:backgroundMark x1="87812" y1="54181" x2="86913" y2="58304"/>
                        <a14:backgroundMark x1="86314" y1="59717" x2="84116" y2="63840"/>
                        <a14:backgroundMark x1="4396" y1="52886" x2="5395" y2="56537"/>
                        <a14:backgroundMark x1="6494" y1="54888" x2="6893" y2="57715"/>
                        <a14:backgroundMark x1="4595" y1="61720" x2="5994" y2="63840"/>
                        <a14:backgroundMark x1="6893" y1="62662" x2="8492" y2="66078"/>
                        <a14:backgroundMark x1="14885" y1="83039" x2="12887" y2="80565"/>
                        <a14:backgroundMark x1="10589" y1="18728" x2="9990" y2="20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18" y="2324757"/>
            <a:ext cx="1977543" cy="167725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684306" y="2324755"/>
            <a:ext cx="965289" cy="129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823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84432" y="2875704"/>
            <a:ext cx="731867" cy="1780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778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1778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1778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87785" y="3610766"/>
            <a:ext cx="369387" cy="420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solidFill>
                  <a:srgbClr val="FF0000"/>
                </a:solidFill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章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1" r="1919"/>
          <a:stretch/>
        </p:blipFill>
        <p:spPr>
          <a:xfrm flipH="1">
            <a:off x="-168919" y="1452963"/>
            <a:ext cx="5405385" cy="383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98" y="476767"/>
            <a:ext cx="7324806" cy="13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4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65434"/>
            <a:ext cx="3842986" cy="40858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92601" y="632227"/>
            <a:ext cx="2759912" cy="475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89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489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7" b="28895"/>
          <a:stretch/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06" y="1765437"/>
            <a:ext cx="1393576" cy="139357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718960" y="2120874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56861" y="3130844"/>
            <a:ext cx="1598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1600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1600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39" y="3008657"/>
            <a:ext cx="1393576" cy="139357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910593" y="3364094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贰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48494" y="4374065"/>
            <a:ext cx="1598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1600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1600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799" y="2052737"/>
            <a:ext cx="1393576" cy="139357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4258353" y="2408174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壹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696254" y="3418144"/>
            <a:ext cx="1598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1600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1600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</p:spTree>
    <p:extLst>
      <p:ext uri="{BB962C8B-B14F-4D97-AF65-F5344CB8AC3E}">
        <p14:creationId xmlns:p14="http://schemas.microsoft.com/office/powerpoint/2010/main" val="60768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 build="p"/>
      <p:bldP spid="17" grpId="0"/>
      <p:bldP spid="18" grpId="0" uiExpand="1" build="p"/>
      <p:bldP spid="20" grpId="0"/>
      <p:bldP spid="2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2"/>
          <a:stretch/>
        </p:blipFill>
        <p:spPr>
          <a:xfrm>
            <a:off x="2" y="3072522"/>
            <a:ext cx="9601200" cy="20284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44" y="1353974"/>
            <a:ext cx="2688872" cy="2644058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1059254" y="1957033"/>
            <a:ext cx="1655553" cy="165555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1"/>
          </a:p>
        </p:txBody>
      </p:sp>
      <p:sp>
        <p:nvSpPr>
          <p:cNvPr id="33" name="文本框 32"/>
          <p:cNvSpPr txBox="1"/>
          <p:nvPr/>
        </p:nvSpPr>
        <p:spPr>
          <a:xfrm>
            <a:off x="1146363" y="3998034"/>
            <a:ext cx="7989924" cy="7491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请输入文本内容请输入文本内请输入文本内容请输入文本内容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请输入文本内容请输入文本内请输入文本内容请输入文本内容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92601" y="632227"/>
            <a:ext cx="2759912" cy="475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89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489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7" b="28895"/>
          <a:stretch/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727" y="1353974"/>
            <a:ext cx="2688872" cy="2644058"/>
          </a:xfrm>
          <a:prstGeom prst="rect">
            <a:avLst/>
          </a:prstGeom>
        </p:spPr>
      </p:pic>
      <p:sp>
        <p:nvSpPr>
          <p:cNvPr id="37" name="椭圆 36"/>
          <p:cNvSpPr/>
          <p:nvPr/>
        </p:nvSpPr>
        <p:spPr>
          <a:xfrm>
            <a:off x="4105137" y="1957033"/>
            <a:ext cx="1655553" cy="1655553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1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13" y="1353974"/>
            <a:ext cx="2688872" cy="2644058"/>
          </a:xfrm>
          <a:prstGeom prst="rect">
            <a:avLst/>
          </a:prstGeom>
        </p:spPr>
      </p:pic>
      <p:sp>
        <p:nvSpPr>
          <p:cNvPr id="39" name="椭圆 38"/>
          <p:cNvSpPr/>
          <p:nvPr/>
        </p:nvSpPr>
        <p:spPr>
          <a:xfrm>
            <a:off x="6948823" y="1957033"/>
            <a:ext cx="1655553" cy="165555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1"/>
          </a:p>
        </p:txBody>
      </p:sp>
    </p:spTree>
    <p:extLst>
      <p:ext uri="{BB962C8B-B14F-4D97-AF65-F5344CB8AC3E}">
        <p14:creationId xmlns:p14="http://schemas.microsoft.com/office/powerpoint/2010/main" val="121146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uiExpand="1" build="p"/>
      <p:bldP spid="34" grpId="0"/>
      <p:bldP spid="37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2"/>
          <a:stretch/>
        </p:blipFill>
        <p:spPr>
          <a:xfrm>
            <a:off x="2" y="3072522"/>
            <a:ext cx="9601200" cy="20284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7" b="96017" l="5000" r="96000">
                        <a14:foregroundMark x1="31800" y1="73585" x2="57600" y2="96436"/>
                        <a14:foregroundMark x1="53200" y1="10692" x2="53200" y2="10692"/>
                        <a14:backgroundMark x1="75200" y1="28302" x2="78200" y2="31866"/>
                        <a14:backgroundMark x1="69800" y1="71698" x2="66200" y2="73375"/>
                        <a14:backgroundMark x1="80000" y1="80084" x2="78200" y2="80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13" y="1446500"/>
            <a:ext cx="2241180" cy="213808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8" y="2899729"/>
            <a:ext cx="1723096" cy="164383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3" y="1675640"/>
            <a:ext cx="1042925" cy="994951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2276249" y="1968609"/>
            <a:ext cx="1093862" cy="1093862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1"/>
          </a:p>
        </p:txBody>
      </p:sp>
      <p:sp>
        <p:nvSpPr>
          <p:cNvPr id="24" name="椭圆 23"/>
          <p:cNvSpPr/>
          <p:nvPr/>
        </p:nvSpPr>
        <p:spPr>
          <a:xfrm>
            <a:off x="801782" y="3276985"/>
            <a:ext cx="919886" cy="919886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1"/>
          </a:p>
        </p:txBody>
      </p:sp>
      <p:sp>
        <p:nvSpPr>
          <p:cNvPr id="25" name="椭圆 24"/>
          <p:cNvSpPr/>
          <p:nvPr/>
        </p:nvSpPr>
        <p:spPr>
          <a:xfrm>
            <a:off x="945538" y="1918445"/>
            <a:ext cx="509340" cy="509340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61"/>
          </a:p>
        </p:txBody>
      </p:sp>
      <p:sp>
        <p:nvSpPr>
          <p:cNvPr id="35" name="文本框 34"/>
          <p:cNvSpPr txBox="1"/>
          <p:nvPr/>
        </p:nvSpPr>
        <p:spPr>
          <a:xfrm>
            <a:off x="5365677" y="1771089"/>
            <a:ext cx="4235525" cy="4207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92" y="1362693"/>
            <a:ext cx="1275133" cy="1193742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4493241" y="1668522"/>
            <a:ext cx="872437" cy="475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89" dirty="0">
                <a:solidFill>
                  <a:schemeClr val="bg1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标题</a:t>
            </a:r>
            <a:endParaRPr lang="en-US" altLang="zh-CN" sz="2489" dirty="0">
              <a:solidFill>
                <a:schemeClr val="bg1"/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365677" y="2813279"/>
            <a:ext cx="4235525" cy="4207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92" y="2404884"/>
            <a:ext cx="1275133" cy="1193742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4493241" y="2710712"/>
            <a:ext cx="872437" cy="475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89" dirty="0">
                <a:solidFill>
                  <a:schemeClr val="bg1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标题</a:t>
            </a:r>
            <a:endParaRPr lang="en-US" altLang="zh-CN" sz="2489" dirty="0">
              <a:solidFill>
                <a:schemeClr val="bg1"/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365676" y="3862351"/>
            <a:ext cx="4114866" cy="4207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pic>
        <p:nvPicPr>
          <p:cNvPr id="65" name="图片 6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92" y="3470069"/>
            <a:ext cx="1275133" cy="1193742"/>
          </a:xfrm>
          <a:prstGeom prst="rect">
            <a:avLst/>
          </a:prstGeom>
        </p:spPr>
      </p:pic>
      <p:sp>
        <p:nvSpPr>
          <p:cNvPr id="66" name="文本框 65"/>
          <p:cNvSpPr txBox="1"/>
          <p:nvPr/>
        </p:nvSpPr>
        <p:spPr>
          <a:xfrm>
            <a:off x="4493241" y="3775897"/>
            <a:ext cx="872437" cy="475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89" dirty="0">
                <a:solidFill>
                  <a:schemeClr val="bg1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标题</a:t>
            </a:r>
            <a:endParaRPr lang="en-US" altLang="zh-CN" sz="2489" dirty="0">
              <a:solidFill>
                <a:schemeClr val="bg1"/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292601" y="632227"/>
            <a:ext cx="2759912" cy="475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89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489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7" b="28895"/>
          <a:stretch/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25929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5" grpId="0"/>
      <p:bldP spid="51" grpId="0"/>
      <p:bldP spid="61" grpId="0"/>
      <p:bldP spid="63" grpId="0"/>
      <p:bldP spid="64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85"/>
            <a:ext cx="4801306" cy="480130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16" b="98587" l="699" r="97203">
                        <a14:foregroundMark x1="26474" y1="76207" x2="43257" y2="93404"/>
                        <a14:foregroundMark x1="97203" y1="45347" x2="84715" y2="81508"/>
                        <a14:foregroundMark x1="90909" y1="14134" x2="94605" y2="57008"/>
                        <a14:foregroundMark x1="8492" y1="76207" x2="4196" y2="69965"/>
                        <a14:foregroundMark x1="91908" y1="8716" x2="88811" y2="3416"/>
                        <a14:foregroundMark x1="7892" y1="17903" x2="7493" y2="20377"/>
                        <a14:foregroundMark x1="3197" y1="66549" x2="699" y2="59717"/>
                        <a14:foregroundMark x1="8292" y1="22850" x2="7493" y2="26031"/>
                        <a14:backgroundMark x1="43257" y1="5771" x2="44156" y2="78210"/>
                        <a14:backgroundMark x1="78721" y1="43227" x2="79520" y2="62426"/>
                        <a14:backgroundMark x1="89411" y1="46879" x2="88412" y2="53121"/>
                        <a14:backgroundMark x1="87812" y1="54181" x2="86913" y2="58304"/>
                        <a14:backgroundMark x1="86314" y1="59717" x2="84116" y2="63840"/>
                        <a14:backgroundMark x1="4396" y1="52886" x2="5395" y2="56537"/>
                        <a14:backgroundMark x1="6494" y1="54888" x2="6893" y2="57715"/>
                        <a14:backgroundMark x1="4595" y1="61720" x2="5994" y2="63840"/>
                        <a14:backgroundMark x1="6893" y1="62662" x2="8492" y2="66078"/>
                        <a14:backgroundMark x1="14885" y1="83039" x2="12887" y2="80565"/>
                        <a14:backgroundMark x1="10589" y1="18728" x2="9990" y2="20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18" y="2324757"/>
            <a:ext cx="1977543" cy="167725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684306" y="2324755"/>
            <a:ext cx="965289" cy="1296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823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贰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84432" y="2875704"/>
            <a:ext cx="731867" cy="17807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778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1778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1778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087785" y="3610766"/>
            <a:ext cx="369387" cy="420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solidFill>
                  <a:srgbClr val="FF0000"/>
                </a:solidFill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340393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4" b="24139"/>
          <a:stretch/>
        </p:blipFill>
        <p:spPr>
          <a:xfrm>
            <a:off x="0" y="1539738"/>
            <a:ext cx="5672907" cy="327004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535353" y="1691005"/>
            <a:ext cx="2517158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535353" y="2654015"/>
            <a:ext cx="2517158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535353" y="3617025"/>
            <a:ext cx="2517158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88" y="1613610"/>
            <a:ext cx="928284" cy="928284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5909199" y="1748882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壹</a:t>
            </a: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88" y="2541894"/>
            <a:ext cx="928284" cy="928284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5909199" y="2677166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贰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88" y="3513514"/>
            <a:ext cx="928284" cy="928284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5909199" y="3648786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三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292601" y="632227"/>
            <a:ext cx="2759912" cy="475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89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489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7" b="28895"/>
          <a:stretch/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8683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38" grpId="0" uiExpand="1" build="p"/>
      <p:bldP spid="39" grpId="0" uiExpand="1" build="p"/>
      <p:bldP spid="41" grpId="0"/>
      <p:bldP spid="43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981" y="3871717"/>
            <a:ext cx="5193652" cy="1512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0" b="33695"/>
          <a:stretch/>
        </p:blipFill>
        <p:spPr>
          <a:xfrm>
            <a:off x="8020406" y="3325363"/>
            <a:ext cx="1319676" cy="10757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06" y="3697715"/>
            <a:ext cx="1240986" cy="1094549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292601" y="632227"/>
            <a:ext cx="2759912" cy="4753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89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489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7" b="28895"/>
          <a:stretch/>
        </p:blipFill>
        <p:spPr>
          <a:xfrm flipV="1">
            <a:off x="8652983" y="375633"/>
            <a:ext cx="966609" cy="81427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3" name="文本框 22"/>
          <p:cNvSpPr txBox="1"/>
          <p:nvPr/>
        </p:nvSpPr>
        <p:spPr>
          <a:xfrm>
            <a:off x="1713609" y="1448737"/>
            <a:ext cx="841512" cy="22415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5" y="1275774"/>
            <a:ext cx="928284" cy="92828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059076" y="1411046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821096" y="1411319"/>
            <a:ext cx="841512" cy="23362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01" y="1241855"/>
            <a:ext cx="928284" cy="928284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198412" y="1377127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贰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930359" y="1411319"/>
            <a:ext cx="841512" cy="23362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64" y="1241855"/>
            <a:ext cx="928284" cy="928284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307675" y="1377127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三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8039622" y="1411319"/>
            <a:ext cx="841512" cy="23362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  <a:endParaRPr lang="en-US" altLang="zh-CN" sz="2134" dirty="0">
              <a:latin typeface="叶根友毛笔行书2.0版" panose="02010601030101010101" pitchFamily="2" charset="-122"/>
              <a:ea typeface="叶根友毛笔行书2.0版" panose="02010601030101010101" pitchFamily="2" charset="-122"/>
            </a:endParaRPr>
          </a:p>
          <a:p>
            <a:r>
              <a:rPr lang="zh-CN" altLang="en-US" sz="2134" dirty="0">
                <a:latin typeface="叶根友毛笔行书2.0版" panose="02010601030101010101" pitchFamily="2" charset="-122"/>
                <a:ea typeface="叶根友毛笔行书2.0版" panose="02010601030101010101" pitchFamily="2" charset="-122"/>
              </a:rPr>
              <a:t>请输入文本内容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27" y="1241855"/>
            <a:ext cx="928284" cy="928284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7416938" y="1377127"/>
            <a:ext cx="474467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45" dirty="0">
                <a:latin typeface="经典繁方篆" panose="02010609000101010101" pitchFamily="49" charset="-122"/>
                <a:ea typeface="经典繁方篆" panose="02010609000101010101" pitchFamily="49" charset="-122"/>
                <a:cs typeface="经典繁方篆" panose="02010609000101010101" pitchFamily="49" charset="-122"/>
              </a:rPr>
              <a:t>肆</a:t>
            </a:r>
          </a:p>
        </p:txBody>
      </p:sp>
    </p:spTree>
    <p:extLst>
      <p:ext uri="{BB962C8B-B14F-4D97-AF65-F5344CB8AC3E}">
        <p14:creationId xmlns:p14="http://schemas.microsoft.com/office/powerpoint/2010/main" val="99126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uiExpand="1" build="p"/>
      <p:bldP spid="25" grpId="0"/>
      <p:bldP spid="26" grpId="0" build="p"/>
      <p:bldP spid="28" grpId="0"/>
      <p:bldP spid="29" grpId="0" build="p"/>
      <p:bldP spid="31" grpId="0"/>
      <p:bldP spid="32" grpId="0" build="p"/>
      <p:bldP spid="34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570</Words>
  <Application>Microsoft Office PowerPoint</Application>
  <PresentationFormat>自定义</PresentationFormat>
  <Paragraphs>114</Paragraphs>
  <Slides>15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Calibri Light</vt:lpstr>
      <vt:lpstr>宋体</vt:lpstr>
      <vt:lpstr>Calibri</vt:lpstr>
      <vt:lpstr>经典繁方篆</vt:lpstr>
      <vt:lpstr>叶根友毛笔行书2.0版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92</cp:revision>
  <dcterms:created xsi:type="dcterms:W3CDTF">2015-05-01T10:15:11Z</dcterms:created>
  <dcterms:modified xsi:type="dcterms:W3CDTF">2016-11-07T15:30:47Z</dcterms:modified>
  <cp:category>锐旗设计；https://9ppt.taobao.com</cp:category>
</cp:coreProperties>
</file>